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6" r:id="rId1"/>
  </p:sldMasterIdLst>
  <p:sldIdLst>
    <p:sldId id="256" r:id="rId2"/>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7B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6D08F8-F59F-483D-AE3B-A4D014978AA3}" v="4" dt="2023-06-14T06:48:31.7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56" autoAdjust="0"/>
    <p:restoredTop sz="90952" autoAdjust="0"/>
  </p:normalViewPr>
  <p:slideViewPr>
    <p:cSldViewPr>
      <p:cViewPr varScale="1">
        <p:scale>
          <a:sx n="86" d="100"/>
          <a:sy n="86" d="100"/>
        </p:scale>
        <p:origin x="102" y="3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presProps" Target="presProps.xml"/><Relationship Id="rId7"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relle Wheaton" userId="6e1b2b30-480e-4f91-806b-6735d5b9e446" providerId="ADAL" clId="{AC6D08F8-F59F-483D-AE3B-A4D014978AA3}"/>
    <pc:docChg chg="custSel modSld">
      <pc:chgData name="Narelle Wheaton" userId="6e1b2b30-480e-4f91-806b-6735d5b9e446" providerId="ADAL" clId="{AC6D08F8-F59F-483D-AE3B-A4D014978AA3}" dt="2023-06-14T06:48:31.759" v="10" actId="1076"/>
      <pc:docMkLst>
        <pc:docMk/>
      </pc:docMkLst>
      <pc:sldChg chg="addSp delSp modSp mod chgLayout">
        <pc:chgData name="Narelle Wheaton" userId="6e1b2b30-480e-4f91-806b-6735d5b9e446" providerId="ADAL" clId="{AC6D08F8-F59F-483D-AE3B-A4D014978AA3}" dt="2023-06-14T06:48:31.759" v="10" actId="1076"/>
        <pc:sldMkLst>
          <pc:docMk/>
          <pc:sldMk cId="0" sldId="256"/>
        </pc:sldMkLst>
        <pc:spChg chg="add mod ord">
          <ac:chgData name="Narelle Wheaton" userId="6e1b2b30-480e-4f91-806b-6735d5b9e446" providerId="ADAL" clId="{AC6D08F8-F59F-483D-AE3B-A4D014978AA3}" dt="2023-06-14T06:48:31.759" v="10" actId="1076"/>
          <ac:spMkLst>
            <pc:docMk/>
            <pc:sldMk cId="0" sldId="256"/>
            <ac:spMk id="2" creationId="{8E1F3780-278A-63E5-AD13-E5E74C086218}"/>
          </ac:spMkLst>
        </pc:spChg>
        <pc:spChg chg="del mod ord">
          <ac:chgData name="Narelle Wheaton" userId="6e1b2b30-480e-4f91-806b-6735d5b9e446" providerId="ADAL" clId="{AC6D08F8-F59F-483D-AE3B-A4D014978AA3}" dt="2023-06-14T06:48:21.290" v="4" actId="478"/>
          <ac:spMkLst>
            <pc:docMk/>
            <pc:sldMk cId="0" sldId="256"/>
            <ac:spMk id="2050" creationId="{7C10B095-887F-4480-335C-CF5BB366209B}"/>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C383019-534A-1F09-D631-71103A31F49D}"/>
              </a:ext>
            </a:extLst>
          </p:cNvPr>
          <p:cNvSpPr>
            <a:spLocks noGrp="1"/>
          </p:cNvSpPr>
          <p:nvPr>
            <p:ph type="dt" sz="half" idx="10"/>
          </p:nvPr>
        </p:nvSpPr>
        <p:spPr/>
        <p:txBody>
          <a:bodyPr/>
          <a:lstStyle>
            <a:lvl1pPr>
              <a:defRPr/>
            </a:lvl1pPr>
          </a:lstStyle>
          <a:p>
            <a:pPr>
              <a:defRPr/>
            </a:pPr>
            <a:endParaRPr lang="en-AU" altLang="en-US"/>
          </a:p>
        </p:txBody>
      </p:sp>
      <p:sp>
        <p:nvSpPr>
          <p:cNvPr id="5" name="Footer Placeholder 4">
            <a:extLst>
              <a:ext uri="{FF2B5EF4-FFF2-40B4-BE49-F238E27FC236}">
                <a16:creationId xmlns:a16="http://schemas.microsoft.com/office/drawing/2014/main" id="{60F201C7-0AFC-4EC8-1A5F-8F76D2A6BD19}"/>
              </a:ext>
            </a:extLst>
          </p:cNvPr>
          <p:cNvSpPr>
            <a:spLocks noGrp="1"/>
          </p:cNvSpPr>
          <p:nvPr>
            <p:ph type="ftr" sz="quarter" idx="11"/>
          </p:nvPr>
        </p:nvSpPr>
        <p:spPr/>
        <p:txBody>
          <a:bodyPr/>
          <a:lstStyle>
            <a:lvl1pPr>
              <a:defRPr/>
            </a:lvl1pPr>
          </a:lstStyle>
          <a:p>
            <a:pPr>
              <a:defRPr/>
            </a:pPr>
            <a:endParaRPr lang="en-AU" altLang="en-US"/>
          </a:p>
        </p:txBody>
      </p:sp>
      <p:sp>
        <p:nvSpPr>
          <p:cNvPr id="6" name="Slide Number Placeholder 5">
            <a:extLst>
              <a:ext uri="{FF2B5EF4-FFF2-40B4-BE49-F238E27FC236}">
                <a16:creationId xmlns:a16="http://schemas.microsoft.com/office/drawing/2014/main" id="{A999E72E-074A-F287-1311-EE7A601A9B1A}"/>
              </a:ext>
            </a:extLst>
          </p:cNvPr>
          <p:cNvSpPr>
            <a:spLocks noGrp="1"/>
          </p:cNvSpPr>
          <p:nvPr>
            <p:ph type="sldNum" sz="quarter" idx="12"/>
          </p:nvPr>
        </p:nvSpPr>
        <p:spPr/>
        <p:txBody>
          <a:bodyPr/>
          <a:lstStyle>
            <a:lvl1pPr>
              <a:defRPr/>
            </a:lvl1pPr>
          </a:lstStyle>
          <a:p>
            <a:pPr>
              <a:defRPr/>
            </a:pPr>
            <a:fld id="{8FE239C6-08FC-4998-97D6-2E6134F0F8FB}" type="slidenum">
              <a:rPr lang="en-AU" altLang="en-US"/>
              <a:pPr>
                <a:defRPr/>
              </a:pPr>
              <a:t>‹#›</a:t>
            </a:fld>
            <a:endParaRPr lang="en-AU" altLang="en-US"/>
          </a:p>
        </p:txBody>
      </p:sp>
    </p:spTree>
    <p:extLst>
      <p:ext uri="{BB962C8B-B14F-4D97-AF65-F5344CB8AC3E}">
        <p14:creationId xmlns:p14="http://schemas.microsoft.com/office/powerpoint/2010/main" val="2186064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FC5E227-4C80-4A05-186D-DF0940F0920F}"/>
              </a:ext>
            </a:extLst>
          </p:cNvPr>
          <p:cNvSpPr>
            <a:spLocks noGrp="1"/>
          </p:cNvSpPr>
          <p:nvPr>
            <p:ph type="dt" sz="half" idx="10"/>
          </p:nvPr>
        </p:nvSpPr>
        <p:spPr/>
        <p:txBody>
          <a:bodyPr/>
          <a:lstStyle>
            <a:lvl1pPr>
              <a:defRPr/>
            </a:lvl1pPr>
          </a:lstStyle>
          <a:p>
            <a:pPr>
              <a:defRPr/>
            </a:pPr>
            <a:endParaRPr lang="en-AU" altLang="en-US"/>
          </a:p>
        </p:txBody>
      </p:sp>
      <p:sp>
        <p:nvSpPr>
          <p:cNvPr id="5" name="Footer Placeholder 4">
            <a:extLst>
              <a:ext uri="{FF2B5EF4-FFF2-40B4-BE49-F238E27FC236}">
                <a16:creationId xmlns:a16="http://schemas.microsoft.com/office/drawing/2014/main" id="{8C9175EE-A6AA-55DE-8384-E07DC5DDD6BC}"/>
              </a:ext>
            </a:extLst>
          </p:cNvPr>
          <p:cNvSpPr>
            <a:spLocks noGrp="1"/>
          </p:cNvSpPr>
          <p:nvPr>
            <p:ph type="ftr" sz="quarter" idx="11"/>
          </p:nvPr>
        </p:nvSpPr>
        <p:spPr/>
        <p:txBody>
          <a:bodyPr/>
          <a:lstStyle>
            <a:lvl1pPr>
              <a:defRPr/>
            </a:lvl1pPr>
          </a:lstStyle>
          <a:p>
            <a:pPr>
              <a:defRPr/>
            </a:pPr>
            <a:endParaRPr lang="en-AU" altLang="en-US"/>
          </a:p>
        </p:txBody>
      </p:sp>
      <p:sp>
        <p:nvSpPr>
          <p:cNvPr id="6" name="Slide Number Placeholder 5">
            <a:extLst>
              <a:ext uri="{FF2B5EF4-FFF2-40B4-BE49-F238E27FC236}">
                <a16:creationId xmlns:a16="http://schemas.microsoft.com/office/drawing/2014/main" id="{99ED365A-7FB9-D39C-5266-9EE5E5E1C503}"/>
              </a:ext>
            </a:extLst>
          </p:cNvPr>
          <p:cNvSpPr>
            <a:spLocks noGrp="1"/>
          </p:cNvSpPr>
          <p:nvPr>
            <p:ph type="sldNum" sz="quarter" idx="12"/>
          </p:nvPr>
        </p:nvSpPr>
        <p:spPr/>
        <p:txBody>
          <a:bodyPr/>
          <a:lstStyle>
            <a:lvl1pPr>
              <a:defRPr/>
            </a:lvl1pPr>
          </a:lstStyle>
          <a:p>
            <a:pPr>
              <a:defRPr/>
            </a:pPr>
            <a:fld id="{73293AD5-ADF7-4836-A81F-14F25ACEEB39}" type="slidenum">
              <a:rPr lang="en-AU" altLang="en-US"/>
              <a:pPr>
                <a:defRPr/>
              </a:pPr>
              <a:t>‹#›</a:t>
            </a:fld>
            <a:endParaRPr lang="en-AU" altLang="en-US"/>
          </a:p>
        </p:txBody>
      </p:sp>
    </p:spTree>
    <p:extLst>
      <p:ext uri="{BB962C8B-B14F-4D97-AF65-F5344CB8AC3E}">
        <p14:creationId xmlns:p14="http://schemas.microsoft.com/office/powerpoint/2010/main" val="32514839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D33961C-4DA9-128C-C512-D37CFB37E5A4}"/>
              </a:ext>
            </a:extLst>
          </p:cNvPr>
          <p:cNvSpPr>
            <a:spLocks noGrp="1"/>
          </p:cNvSpPr>
          <p:nvPr>
            <p:ph type="dt" sz="half" idx="10"/>
          </p:nvPr>
        </p:nvSpPr>
        <p:spPr/>
        <p:txBody>
          <a:bodyPr/>
          <a:lstStyle>
            <a:lvl1pPr>
              <a:defRPr/>
            </a:lvl1pPr>
          </a:lstStyle>
          <a:p>
            <a:pPr>
              <a:defRPr/>
            </a:pPr>
            <a:endParaRPr lang="en-AU" altLang="en-US"/>
          </a:p>
        </p:txBody>
      </p:sp>
      <p:sp>
        <p:nvSpPr>
          <p:cNvPr id="5" name="Footer Placeholder 4">
            <a:extLst>
              <a:ext uri="{FF2B5EF4-FFF2-40B4-BE49-F238E27FC236}">
                <a16:creationId xmlns:a16="http://schemas.microsoft.com/office/drawing/2014/main" id="{2DF4D125-EF5D-513C-AFE0-1D3EA2BE3840}"/>
              </a:ext>
            </a:extLst>
          </p:cNvPr>
          <p:cNvSpPr>
            <a:spLocks noGrp="1"/>
          </p:cNvSpPr>
          <p:nvPr>
            <p:ph type="ftr" sz="quarter" idx="11"/>
          </p:nvPr>
        </p:nvSpPr>
        <p:spPr/>
        <p:txBody>
          <a:bodyPr/>
          <a:lstStyle>
            <a:lvl1pPr>
              <a:defRPr/>
            </a:lvl1pPr>
          </a:lstStyle>
          <a:p>
            <a:pPr>
              <a:defRPr/>
            </a:pPr>
            <a:endParaRPr lang="en-AU" altLang="en-US"/>
          </a:p>
        </p:txBody>
      </p:sp>
      <p:sp>
        <p:nvSpPr>
          <p:cNvPr id="6" name="Slide Number Placeholder 5">
            <a:extLst>
              <a:ext uri="{FF2B5EF4-FFF2-40B4-BE49-F238E27FC236}">
                <a16:creationId xmlns:a16="http://schemas.microsoft.com/office/drawing/2014/main" id="{AF0452FB-8F10-69F7-D958-A36B0A25BCBC}"/>
              </a:ext>
            </a:extLst>
          </p:cNvPr>
          <p:cNvSpPr>
            <a:spLocks noGrp="1"/>
          </p:cNvSpPr>
          <p:nvPr>
            <p:ph type="sldNum" sz="quarter" idx="12"/>
          </p:nvPr>
        </p:nvSpPr>
        <p:spPr/>
        <p:txBody>
          <a:bodyPr/>
          <a:lstStyle>
            <a:lvl1pPr>
              <a:defRPr/>
            </a:lvl1pPr>
          </a:lstStyle>
          <a:p>
            <a:pPr>
              <a:defRPr/>
            </a:pPr>
            <a:fld id="{FA212884-3671-47FC-B5F8-3A5B517D4350}" type="slidenum">
              <a:rPr lang="en-AU" altLang="en-US"/>
              <a:pPr>
                <a:defRPr/>
              </a:pPr>
              <a:t>‹#›</a:t>
            </a:fld>
            <a:endParaRPr lang="en-AU" altLang="en-US"/>
          </a:p>
        </p:txBody>
      </p:sp>
    </p:spTree>
    <p:extLst>
      <p:ext uri="{BB962C8B-B14F-4D97-AF65-F5344CB8AC3E}">
        <p14:creationId xmlns:p14="http://schemas.microsoft.com/office/powerpoint/2010/main" val="703787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D9D6769-B405-7F0F-4369-159ACEC17863}"/>
              </a:ext>
            </a:extLst>
          </p:cNvPr>
          <p:cNvSpPr>
            <a:spLocks noGrp="1"/>
          </p:cNvSpPr>
          <p:nvPr>
            <p:ph type="dt" sz="half" idx="10"/>
          </p:nvPr>
        </p:nvSpPr>
        <p:spPr/>
        <p:txBody>
          <a:bodyPr/>
          <a:lstStyle>
            <a:lvl1pPr>
              <a:defRPr/>
            </a:lvl1pPr>
          </a:lstStyle>
          <a:p>
            <a:pPr>
              <a:defRPr/>
            </a:pPr>
            <a:endParaRPr lang="en-AU" altLang="en-US"/>
          </a:p>
        </p:txBody>
      </p:sp>
      <p:sp>
        <p:nvSpPr>
          <p:cNvPr id="5" name="Footer Placeholder 4">
            <a:extLst>
              <a:ext uri="{FF2B5EF4-FFF2-40B4-BE49-F238E27FC236}">
                <a16:creationId xmlns:a16="http://schemas.microsoft.com/office/drawing/2014/main" id="{CF6F8C52-34F5-445C-7755-C3A53AC8170E}"/>
              </a:ext>
            </a:extLst>
          </p:cNvPr>
          <p:cNvSpPr>
            <a:spLocks noGrp="1"/>
          </p:cNvSpPr>
          <p:nvPr>
            <p:ph type="ftr" sz="quarter" idx="11"/>
          </p:nvPr>
        </p:nvSpPr>
        <p:spPr/>
        <p:txBody>
          <a:bodyPr/>
          <a:lstStyle>
            <a:lvl1pPr>
              <a:defRPr/>
            </a:lvl1pPr>
          </a:lstStyle>
          <a:p>
            <a:pPr>
              <a:defRPr/>
            </a:pPr>
            <a:endParaRPr lang="en-AU" altLang="en-US"/>
          </a:p>
        </p:txBody>
      </p:sp>
      <p:sp>
        <p:nvSpPr>
          <p:cNvPr id="6" name="Slide Number Placeholder 5">
            <a:extLst>
              <a:ext uri="{FF2B5EF4-FFF2-40B4-BE49-F238E27FC236}">
                <a16:creationId xmlns:a16="http://schemas.microsoft.com/office/drawing/2014/main" id="{3F631932-922D-8A78-38B4-FA5AE3A775B9}"/>
              </a:ext>
            </a:extLst>
          </p:cNvPr>
          <p:cNvSpPr>
            <a:spLocks noGrp="1"/>
          </p:cNvSpPr>
          <p:nvPr>
            <p:ph type="sldNum" sz="quarter" idx="12"/>
          </p:nvPr>
        </p:nvSpPr>
        <p:spPr/>
        <p:txBody>
          <a:bodyPr/>
          <a:lstStyle>
            <a:lvl1pPr>
              <a:defRPr/>
            </a:lvl1pPr>
          </a:lstStyle>
          <a:p>
            <a:pPr>
              <a:defRPr/>
            </a:pPr>
            <a:fld id="{B9DB8BDE-6B6F-4E54-A25E-EE8C4292CA07}" type="slidenum">
              <a:rPr lang="en-AU" altLang="en-US"/>
              <a:pPr>
                <a:defRPr/>
              </a:pPr>
              <a:t>‹#›</a:t>
            </a:fld>
            <a:endParaRPr lang="en-AU" altLang="en-US"/>
          </a:p>
        </p:txBody>
      </p:sp>
    </p:spTree>
    <p:extLst>
      <p:ext uri="{BB962C8B-B14F-4D97-AF65-F5344CB8AC3E}">
        <p14:creationId xmlns:p14="http://schemas.microsoft.com/office/powerpoint/2010/main" val="2827232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5D11788-B380-668B-FDE4-7276668DBCD0}"/>
              </a:ext>
            </a:extLst>
          </p:cNvPr>
          <p:cNvSpPr>
            <a:spLocks noGrp="1"/>
          </p:cNvSpPr>
          <p:nvPr>
            <p:ph type="dt" sz="half" idx="10"/>
          </p:nvPr>
        </p:nvSpPr>
        <p:spPr/>
        <p:txBody>
          <a:bodyPr/>
          <a:lstStyle>
            <a:lvl1pPr>
              <a:defRPr/>
            </a:lvl1pPr>
          </a:lstStyle>
          <a:p>
            <a:pPr>
              <a:defRPr/>
            </a:pPr>
            <a:endParaRPr lang="en-AU" altLang="en-US"/>
          </a:p>
        </p:txBody>
      </p:sp>
      <p:sp>
        <p:nvSpPr>
          <p:cNvPr id="5" name="Footer Placeholder 4">
            <a:extLst>
              <a:ext uri="{FF2B5EF4-FFF2-40B4-BE49-F238E27FC236}">
                <a16:creationId xmlns:a16="http://schemas.microsoft.com/office/drawing/2014/main" id="{8ACD9A16-BA12-E98B-6AA6-AC86C3369E4D}"/>
              </a:ext>
            </a:extLst>
          </p:cNvPr>
          <p:cNvSpPr>
            <a:spLocks noGrp="1"/>
          </p:cNvSpPr>
          <p:nvPr>
            <p:ph type="ftr" sz="quarter" idx="11"/>
          </p:nvPr>
        </p:nvSpPr>
        <p:spPr/>
        <p:txBody>
          <a:bodyPr/>
          <a:lstStyle>
            <a:lvl1pPr>
              <a:defRPr/>
            </a:lvl1pPr>
          </a:lstStyle>
          <a:p>
            <a:pPr>
              <a:defRPr/>
            </a:pPr>
            <a:endParaRPr lang="en-AU" altLang="en-US"/>
          </a:p>
        </p:txBody>
      </p:sp>
      <p:sp>
        <p:nvSpPr>
          <p:cNvPr id="6" name="Slide Number Placeholder 5">
            <a:extLst>
              <a:ext uri="{FF2B5EF4-FFF2-40B4-BE49-F238E27FC236}">
                <a16:creationId xmlns:a16="http://schemas.microsoft.com/office/drawing/2014/main" id="{444F1C44-AF0C-1C47-C590-F2FC3C3934FD}"/>
              </a:ext>
            </a:extLst>
          </p:cNvPr>
          <p:cNvSpPr>
            <a:spLocks noGrp="1"/>
          </p:cNvSpPr>
          <p:nvPr>
            <p:ph type="sldNum" sz="quarter" idx="12"/>
          </p:nvPr>
        </p:nvSpPr>
        <p:spPr/>
        <p:txBody>
          <a:bodyPr/>
          <a:lstStyle>
            <a:lvl1pPr>
              <a:defRPr/>
            </a:lvl1pPr>
          </a:lstStyle>
          <a:p>
            <a:pPr>
              <a:defRPr/>
            </a:pPr>
            <a:fld id="{3361F584-9DAC-4873-962C-F538E8610BA7}" type="slidenum">
              <a:rPr lang="en-AU" altLang="en-US"/>
              <a:pPr>
                <a:defRPr/>
              </a:pPr>
              <a:t>‹#›</a:t>
            </a:fld>
            <a:endParaRPr lang="en-AU" altLang="en-US"/>
          </a:p>
        </p:txBody>
      </p:sp>
    </p:spTree>
    <p:extLst>
      <p:ext uri="{BB962C8B-B14F-4D97-AF65-F5344CB8AC3E}">
        <p14:creationId xmlns:p14="http://schemas.microsoft.com/office/powerpoint/2010/main" val="1446569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ED3307FB-C432-3194-27D5-91E0F04F8957}"/>
              </a:ext>
            </a:extLst>
          </p:cNvPr>
          <p:cNvSpPr>
            <a:spLocks noGrp="1"/>
          </p:cNvSpPr>
          <p:nvPr>
            <p:ph type="dt" sz="half" idx="10"/>
          </p:nvPr>
        </p:nvSpPr>
        <p:spPr/>
        <p:txBody>
          <a:bodyPr/>
          <a:lstStyle>
            <a:lvl1pPr>
              <a:defRPr/>
            </a:lvl1pPr>
          </a:lstStyle>
          <a:p>
            <a:pPr>
              <a:defRPr/>
            </a:pPr>
            <a:endParaRPr lang="en-AU" altLang="en-US"/>
          </a:p>
        </p:txBody>
      </p:sp>
      <p:sp>
        <p:nvSpPr>
          <p:cNvPr id="6" name="Footer Placeholder 4">
            <a:extLst>
              <a:ext uri="{FF2B5EF4-FFF2-40B4-BE49-F238E27FC236}">
                <a16:creationId xmlns:a16="http://schemas.microsoft.com/office/drawing/2014/main" id="{97985EAA-893E-BCD6-C8C1-4C7F6A825E16}"/>
              </a:ext>
            </a:extLst>
          </p:cNvPr>
          <p:cNvSpPr>
            <a:spLocks noGrp="1"/>
          </p:cNvSpPr>
          <p:nvPr>
            <p:ph type="ftr" sz="quarter" idx="11"/>
          </p:nvPr>
        </p:nvSpPr>
        <p:spPr/>
        <p:txBody>
          <a:bodyPr/>
          <a:lstStyle>
            <a:lvl1pPr>
              <a:defRPr/>
            </a:lvl1pPr>
          </a:lstStyle>
          <a:p>
            <a:pPr>
              <a:defRPr/>
            </a:pPr>
            <a:endParaRPr lang="en-AU" altLang="en-US"/>
          </a:p>
        </p:txBody>
      </p:sp>
      <p:sp>
        <p:nvSpPr>
          <p:cNvPr id="7" name="Slide Number Placeholder 5">
            <a:extLst>
              <a:ext uri="{FF2B5EF4-FFF2-40B4-BE49-F238E27FC236}">
                <a16:creationId xmlns:a16="http://schemas.microsoft.com/office/drawing/2014/main" id="{EBB32554-F8D3-7296-3676-AFF9F4E4365F}"/>
              </a:ext>
            </a:extLst>
          </p:cNvPr>
          <p:cNvSpPr>
            <a:spLocks noGrp="1"/>
          </p:cNvSpPr>
          <p:nvPr>
            <p:ph type="sldNum" sz="quarter" idx="12"/>
          </p:nvPr>
        </p:nvSpPr>
        <p:spPr/>
        <p:txBody>
          <a:bodyPr/>
          <a:lstStyle>
            <a:lvl1pPr>
              <a:defRPr/>
            </a:lvl1pPr>
          </a:lstStyle>
          <a:p>
            <a:pPr>
              <a:defRPr/>
            </a:pPr>
            <a:fld id="{EF9B9BBB-3F08-4E9F-BC20-5CE1199C493F}" type="slidenum">
              <a:rPr lang="en-AU" altLang="en-US"/>
              <a:pPr>
                <a:defRPr/>
              </a:pPr>
              <a:t>‹#›</a:t>
            </a:fld>
            <a:endParaRPr lang="en-AU" altLang="en-US"/>
          </a:p>
        </p:txBody>
      </p:sp>
    </p:spTree>
    <p:extLst>
      <p:ext uri="{BB962C8B-B14F-4D97-AF65-F5344CB8AC3E}">
        <p14:creationId xmlns:p14="http://schemas.microsoft.com/office/powerpoint/2010/main" val="1616048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B479D381-546F-44DA-441D-66C0C8ACA131}"/>
              </a:ext>
            </a:extLst>
          </p:cNvPr>
          <p:cNvSpPr>
            <a:spLocks noGrp="1"/>
          </p:cNvSpPr>
          <p:nvPr>
            <p:ph type="dt" sz="half" idx="10"/>
          </p:nvPr>
        </p:nvSpPr>
        <p:spPr/>
        <p:txBody>
          <a:bodyPr/>
          <a:lstStyle>
            <a:lvl1pPr>
              <a:defRPr/>
            </a:lvl1pPr>
          </a:lstStyle>
          <a:p>
            <a:pPr>
              <a:defRPr/>
            </a:pPr>
            <a:endParaRPr lang="en-AU" altLang="en-US"/>
          </a:p>
        </p:txBody>
      </p:sp>
      <p:sp>
        <p:nvSpPr>
          <p:cNvPr id="8" name="Footer Placeholder 4">
            <a:extLst>
              <a:ext uri="{FF2B5EF4-FFF2-40B4-BE49-F238E27FC236}">
                <a16:creationId xmlns:a16="http://schemas.microsoft.com/office/drawing/2014/main" id="{9C395A75-80BE-9EB6-371A-1AAC143DD3EB}"/>
              </a:ext>
            </a:extLst>
          </p:cNvPr>
          <p:cNvSpPr>
            <a:spLocks noGrp="1"/>
          </p:cNvSpPr>
          <p:nvPr>
            <p:ph type="ftr" sz="quarter" idx="11"/>
          </p:nvPr>
        </p:nvSpPr>
        <p:spPr/>
        <p:txBody>
          <a:bodyPr/>
          <a:lstStyle>
            <a:lvl1pPr>
              <a:defRPr/>
            </a:lvl1pPr>
          </a:lstStyle>
          <a:p>
            <a:pPr>
              <a:defRPr/>
            </a:pPr>
            <a:endParaRPr lang="en-AU" altLang="en-US"/>
          </a:p>
        </p:txBody>
      </p:sp>
      <p:sp>
        <p:nvSpPr>
          <p:cNvPr id="9" name="Slide Number Placeholder 5">
            <a:extLst>
              <a:ext uri="{FF2B5EF4-FFF2-40B4-BE49-F238E27FC236}">
                <a16:creationId xmlns:a16="http://schemas.microsoft.com/office/drawing/2014/main" id="{9FD177A9-F530-82A3-65D9-5EA4D5EFBDCB}"/>
              </a:ext>
            </a:extLst>
          </p:cNvPr>
          <p:cNvSpPr>
            <a:spLocks noGrp="1"/>
          </p:cNvSpPr>
          <p:nvPr>
            <p:ph type="sldNum" sz="quarter" idx="12"/>
          </p:nvPr>
        </p:nvSpPr>
        <p:spPr/>
        <p:txBody>
          <a:bodyPr/>
          <a:lstStyle>
            <a:lvl1pPr>
              <a:defRPr/>
            </a:lvl1pPr>
          </a:lstStyle>
          <a:p>
            <a:pPr>
              <a:defRPr/>
            </a:pPr>
            <a:fld id="{550B2C84-4115-499A-94B1-FDA817A482BC}" type="slidenum">
              <a:rPr lang="en-AU" altLang="en-US"/>
              <a:pPr>
                <a:defRPr/>
              </a:pPr>
              <a:t>‹#›</a:t>
            </a:fld>
            <a:endParaRPr lang="en-AU" altLang="en-US"/>
          </a:p>
        </p:txBody>
      </p:sp>
    </p:spTree>
    <p:extLst>
      <p:ext uri="{BB962C8B-B14F-4D97-AF65-F5344CB8AC3E}">
        <p14:creationId xmlns:p14="http://schemas.microsoft.com/office/powerpoint/2010/main" val="71952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A045D9AF-6559-A339-F15F-ACDB99552C68}"/>
              </a:ext>
            </a:extLst>
          </p:cNvPr>
          <p:cNvSpPr>
            <a:spLocks noGrp="1"/>
          </p:cNvSpPr>
          <p:nvPr>
            <p:ph type="dt" sz="half" idx="10"/>
          </p:nvPr>
        </p:nvSpPr>
        <p:spPr/>
        <p:txBody>
          <a:bodyPr/>
          <a:lstStyle>
            <a:lvl1pPr>
              <a:defRPr/>
            </a:lvl1pPr>
          </a:lstStyle>
          <a:p>
            <a:pPr>
              <a:defRPr/>
            </a:pPr>
            <a:endParaRPr lang="en-AU" altLang="en-US"/>
          </a:p>
        </p:txBody>
      </p:sp>
      <p:sp>
        <p:nvSpPr>
          <p:cNvPr id="4" name="Footer Placeholder 4">
            <a:extLst>
              <a:ext uri="{FF2B5EF4-FFF2-40B4-BE49-F238E27FC236}">
                <a16:creationId xmlns:a16="http://schemas.microsoft.com/office/drawing/2014/main" id="{1A3F13CF-4425-D3C5-E71B-23F9876CDD78}"/>
              </a:ext>
            </a:extLst>
          </p:cNvPr>
          <p:cNvSpPr>
            <a:spLocks noGrp="1"/>
          </p:cNvSpPr>
          <p:nvPr>
            <p:ph type="ftr" sz="quarter" idx="11"/>
          </p:nvPr>
        </p:nvSpPr>
        <p:spPr/>
        <p:txBody>
          <a:bodyPr/>
          <a:lstStyle>
            <a:lvl1pPr>
              <a:defRPr/>
            </a:lvl1pPr>
          </a:lstStyle>
          <a:p>
            <a:pPr>
              <a:defRPr/>
            </a:pPr>
            <a:endParaRPr lang="en-AU" altLang="en-US"/>
          </a:p>
        </p:txBody>
      </p:sp>
      <p:sp>
        <p:nvSpPr>
          <p:cNvPr id="5" name="Slide Number Placeholder 5">
            <a:extLst>
              <a:ext uri="{FF2B5EF4-FFF2-40B4-BE49-F238E27FC236}">
                <a16:creationId xmlns:a16="http://schemas.microsoft.com/office/drawing/2014/main" id="{AFDA556D-7F5B-AC95-801D-D815CF7426B6}"/>
              </a:ext>
            </a:extLst>
          </p:cNvPr>
          <p:cNvSpPr>
            <a:spLocks noGrp="1"/>
          </p:cNvSpPr>
          <p:nvPr>
            <p:ph type="sldNum" sz="quarter" idx="12"/>
          </p:nvPr>
        </p:nvSpPr>
        <p:spPr/>
        <p:txBody>
          <a:bodyPr/>
          <a:lstStyle>
            <a:lvl1pPr>
              <a:defRPr/>
            </a:lvl1pPr>
          </a:lstStyle>
          <a:p>
            <a:pPr>
              <a:defRPr/>
            </a:pPr>
            <a:fld id="{A20EFA0B-2065-48B3-9247-CEACEF381191}" type="slidenum">
              <a:rPr lang="en-AU" altLang="en-US"/>
              <a:pPr>
                <a:defRPr/>
              </a:pPr>
              <a:t>‹#›</a:t>
            </a:fld>
            <a:endParaRPr lang="en-AU" altLang="en-US"/>
          </a:p>
        </p:txBody>
      </p:sp>
    </p:spTree>
    <p:extLst>
      <p:ext uri="{BB962C8B-B14F-4D97-AF65-F5344CB8AC3E}">
        <p14:creationId xmlns:p14="http://schemas.microsoft.com/office/powerpoint/2010/main" val="3289519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8C646E5-5408-CEBC-021A-8142AC7AA27A}"/>
              </a:ext>
            </a:extLst>
          </p:cNvPr>
          <p:cNvSpPr>
            <a:spLocks noGrp="1"/>
          </p:cNvSpPr>
          <p:nvPr>
            <p:ph type="dt" sz="half" idx="10"/>
          </p:nvPr>
        </p:nvSpPr>
        <p:spPr/>
        <p:txBody>
          <a:bodyPr/>
          <a:lstStyle>
            <a:lvl1pPr>
              <a:defRPr/>
            </a:lvl1pPr>
          </a:lstStyle>
          <a:p>
            <a:pPr>
              <a:defRPr/>
            </a:pPr>
            <a:endParaRPr lang="en-AU" altLang="en-US"/>
          </a:p>
        </p:txBody>
      </p:sp>
      <p:sp>
        <p:nvSpPr>
          <p:cNvPr id="3" name="Footer Placeholder 4">
            <a:extLst>
              <a:ext uri="{FF2B5EF4-FFF2-40B4-BE49-F238E27FC236}">
                <a16:creationId xmlns:a16="http://schemas.microsoft.com/office/drawing/2014/main" id="{D435BEAD-9AB8-B4ED-E0DA-BDD7279438E1}"/>
              </a:ext>
            </a:extLst>
          </p:cNvPr>
          <p:cNvSpPr>
            <a:spLocks noGrp="1"/>
          </p:cNvSpPr>
          <p:nvPr>
            <p:ph type="ftr" sz="quarter" idx="11"/>
          </p:nvPr>
        </p:nvSpPr>
        <p:spPr/>
        <p:txBody>
          <a:bodyPr/>
          <a:lstStyle>
            <a:lvl1pPr>
              <a:defRPr/>
            </a:lvl1pPr>
          </a:lstStyle>
          <a:p>
            <a:pPr>
              <a:defRPr/>
            </a:pPr>
            <a:endParaRPr lang="en-AU" altLang="en-US"/>
          </a:p>
        </p:txBody>
      </p:sp>
      <p:sp>
        <p:nvSpPr>
          <p:cNvPr id="4" name="Slide Number Placeholder 5">
            <a:extLst>
              <a:ext uri="{FF2B5EF4-FFF2-40B4-BE49-F238E27FC236}">
                <a16:creationId xmlns:a16="http://schemas.microsoft.com/office/drawing/2014/main" id="{013C8E08-AFAA-7774-530B-AD9872E3A9E0}"/>
              </a:ext>
            </a:extLst>
          </p:cNvPr>
          <p:cNvSpPr>
            <a:spLocks noGrp="1"/>
          </p:cNvSpPr>
          <p:nvPr>
            <p:ph type="sldNum" sz="quarter" idx="12"/>
          </p:nvPr>
        </p:nvSpPr>
        <p:spPr/>
        <p:txBody>
          <a:bodyPr/>
          <a:lstStyle>
            <a:lvl1pPr>
              <a:defRPr/>
            </a:lvl1pPr>
          </a:lstStyle>
          <a:p>
            <a:pPr>
              <a:defRPr/>
            </a:pPr>
            <a:fld id="{ACE382D2-D85E-4418-A300-B6B6927ED1AA}" type="slidenum">
              <a:rPr lang="en-AU" altLang="en-US"/>
              <a:pPr>
                <a:defRPr/>
              </a:pPr>
              <a:t>‹#›</a:t>
            </a:fld>
            <a:endParaRPr lang="en-AU" altLang="en-US"/>
          </a:p>
        </p:txBody>
      </p:sp>
    </p:spTree>
    <p:extLst>
      <p:ext uri="{BB962C8B-B14F-4D97-AF65-F5344CB8AC3E}">
        <p14:creationId xmlns:p14="http://schemas.microsoft.com/office/powerpoint/2010/main" val="1646178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1F2BF599-CBBB-377D-F229-16EB187D70C3}"/>
              </a:ext>
            </a:extLst>
          </p:cNvPr>
          <p:cNvSpPr>
            <a:spLocks noGrp="1"/>
          </p:cNvSpPr>
          <p:nvPr>
            <p:ph type="dt" sz="half" idx="10"/>
          </p:nvPr>
        </p:nvSpPr>
        <p:spPr/>
        <p:txBody>
          <a:bodyPr/>
          <a:lstStyle>
            <a:lvl1pPr>
              <a:defRPr/>
            </a:lvl1pPr>
          </a:lstStyle>
          <a:p>
            <a:pPr>
              <a:defRPr/>
            </a:pPr>
            <a:endParaRPr lang="en-AU" altLang="en-US"/>
          </a:p>
        </p:txBody>
      </p:sp>
      <p:sp>
        <p:nvSpPr>
          <p:cNvPr id="6" name="Footer Placeholder 4">
            <a:extLst>
              <a:ext uri="{FF2B5EF4-FFF2-40B4-BE49-F238E27FC236}">
                <a16:creationId xmlns:a16="http://schemas.microsoft.com/office/drawing/2014/main" id="{B74A6FF1-A359-BF32-685D-450F40C49204}"/>
              </a:ext>
            </a:extLst>
          </p:cNvPr>
          <p:cNvSpPr>
            <a:spLocks noGrp="1"/>
          </p:cNvSpPr>
          <p:nvPr>
            <p:ph type="ftr" sz="quarter" idx="11"/>
          </p:nvPr>
        </p:nvSpPr>
        <p:spPr/>
        <p:txBody>
          <a:bodyPr/>
          <a:lstStyle>
            <a:lvl1pPr>
              <a:defRPr/>
            </a:lvl1pPr>
          </a:lstStyle>
          <a:p>
            <a:pPr>
              <a:defRPr/>
            </a:pPr>
            <a:endParaRPr lang="en-AU" altLang="en-US"/>
          </a:p>
        </p:txBody>
      </p:sp>
      <p:sp>
        <p:nvSpPr>
          <p:cNvPr id="7" name="Slide Number Placeholder 5">
            <a:extLst>
              <a:ext uri="{FF2B5EF4-FFF2-40B4-BE49-F238E27FC236}">
                <a16:creationId xmlns:a16="http://schemas.microsoft.com/office/drawing/2014/main" id="{ED31B74A-B5AE-A569-286B-3C747C51A606}"/>
              </a:ext>
            </a:extLst>
          </p:cNvPr>
          <p:cNvSpPr>
            <a:spLocks noGrp="1"/>
          </p:cNvSpPr>
          <p:nvPr>
            <p:ph type="sldNum" sz="quarter" idx="12"/>
          </p:nvPr>
        </p:nvSpPr>
        <p:spPr/>
        <p:txBody>
          <a:bodyPr/>
          <a:lstStyle>
            <a:lvl1pPr>
              <a:defRPr/>
            </a:lvl1pPr>
          </a:lstStyle>
          <a:p>
            <a:pPr>
              <a:defRPr/>
            </a:pPr>
            <a:fld id="{43D1A48D-3C5E-46AC-94D5-5FC537E3FD1E}" type="slidenum">
              <a:rPr lang="en-AU" altLang="en-US"/>
              <a:pPr>
                <a:defRPr/>
              </a:pPr>
              <a:t>‹#›</a:t>
            </a:fld>
            <a:endParaRPr lang="en-AU" altLang="en-US"/>
          </a:p>
        </p:txBody>
      </p:sp>
    </p:spTree>
    <p:extLst>
      <p:ext uri="{BB962C8B-B14F-4D97-AF65-F5344CB8AC3E}">
        <p14:creationId xmlns:p14="http://schemas.microsoft.com/office/powerpoint/2010/main" val="947553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7159FB21-CAEB-EA47-4A95-1B3B0B3EF581}"/>
              </a:ext>
            </a:extLst>
          </p:cNvPr>
          <p:cNvSpPr>
            <a:spLocks noGrp="1"/>
          </p:cNvSpPr>
          <p:nvPr>
            <p:ph type="dt" sz="half" idx="10"/>
          </p:nvPr>
        </p:nvSpPr>
        <p:spPr/>
        <p:txBody>
          <a:bodyPr/>
          <a:lstStyle>
            <a:lvl1pPr>
              <a:defRPr/>
            </a:lvl1pPr>
          </a:lstStyle>
          <a:p>
            <a:pPr>
              <a:defRPr/>
            </a:pPr>
            <a:endParaRPr lang="en-AU" altLang="en-US"/>
          </a:p>
        </p:txBody>
      </p:sp>
      <p:sp>
        <p:nvSpPr>
          <p:cNvPr id="6" name="Footer Placeholder 4">
            <a:extLst>
              <a:ext uri="{FF2B5EF4-FFF2-40B4-BE49-F238E27FC236}">
                <a16:creationId xmlns:a16="http://schemas.microsoft.com/office/drawing/2014/main" id="{7A73D2C3-FD10-4385-B36C-6B4A72E56124}"/>
              </a:ext>
            </a:extLst>
          </p:cNvPr>
          <p:cNvSpPr>
            <a:spLocks noGrp="1"/>
          </p:cNvSpPr>
          <p:nvPr>
            <p:ph type="ftr" sz="quarter" idx="11"/>
          </p:nvPr>
        </p:nvSpPr>
        <p:spPr/>
        <p:txBody>
          <a:bodyPr/>
          <a:lstStyle>
            <a:lvl1pPr>
              <a:defRPr/>
            </a:lvl1pPr>
          </a:lstStyle>
          <a:p>
            <a:pPr>
              <a:defRPr/>
            </a:pPr>
            <a:endParaRPr lang="en-AU" altLang="en-US"/>
          </a:p>
        </p:txBody>
      </p:sp>
      <p:sp>
        <p:nvSpPr>
          <p:cNvPr id="7" name="Slide Number Placeholder 5">
            <a:extLst>
              <a:ext uri="{FF2B5EF4-FFF2-40B4-BE49-F238E27FC236}">
                <a16:creationId xmlns:a16="http://schemas.microsoft.com/office/drawing/2014/main" id="{93CAF425-62C3-0B25-48A7-A4BC97993561}"/>
              </a:ext>
            </a:extLst>
          </p:cNvPr>
          <p:cNvSpPr>
            <a:spLocks noGrp="1"/>
          </p:cNvSpPr>
          <p:nvPr>
            <p:ph type="sldNum" sz="quarter" idx="12"/>
          </p:nvPr>
        </p:nvSpPr>
        <p:spPr/>
        <p:txBody>
          <a:bodyPr/>
          <a:lstStyle>
            <a:lvl1pPr>
              <a:defRPr/>
            </a:lvl1pPr>
          </a:lstStyle>
          <a:p>
            <a:pPr>
              <a:defRPr/>
            </a:pPr>
            <a:fld id="{0B6B58F2-1F51-4B3C-9F1F-A2C72DB33E71}" type="slidenum">
              <a:rPr lang="en-AU" altLang="en-US"/>
              <a:pPr>
                <a:defRPr/>
              </a:pPr>
              <a:t>‹#›</a:t>
            </a:fld>
            <a:endParaRPr lang="en-AU" altLang="en-US"/>
          </a:p>
        </p:txBody>
      </p:sp>
    </p:spTree>
    <p:extLst>
      <p:ext uri="{BB962C8B-B14F-4D97-AF65-F5344CB8AC3E}">
        <p14:creationId xmlns:p14="http://schemas.microsoft.com/office/powerpoint/2010/main" val="671602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503B6D5-3A41-655F-EBBE-B9746117F4C9}"/>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E60E328D-2373-51AF-915A-601A623D2C65}"/>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F057D45-42E0-D46F-049E-36E52294120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AU" altLang="en-US"/>
          </a:p>
        </p:txBody>
      </p:sp>
      <p:sp>
        <p:nvSpPr>
          <p:cNvPr id="5" name="Footer Placeholder 4">
            <a:extLst>
              <a:ext uri="{FF2B5EF4-FFF2-40B4-BE49-F238E27FC236}">
                <a16:creationId xmlns:a16="http://schemas.microsoft.com/office/drawing/2014/main" id="{DF90D7DA-D58D-F710-63B9-4241EDC089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AU" altLang="en-US"/>
          </a:p>
        </p:txBody>
      </p:sp>
      <p:sp>
        <p:nvSpPr>
          <p:cNvPr id="6" name="Slide Number Placeholder 5">
            <a:extLst>
              <a:ext uri="{FF2B5EF4-FFF2-40B4-BE49-F238E27FC236}">
                <a16:creationId xmlns:a16="http://schemas.microsoft.com/office/drawing/2014/main" id="{6A102ECB-4AFF-DB17-9B7A-27883FD033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16AD3F5E-4E28-42F4-9AF1-96DD6713DE41}" type="slidenum">
              <a:rPr lang="en-AU" altLang="en-US"/>
              <a:pPr>
                <a:defRPr/>
              </a:pPr>
              <a:t>‹#›</a:t>
            </a:fld>
            <a:endParaRPr lang="en-AU" alt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8E1F3780-278A-63E5-AD13-E5E74C086218}"/>
              </a:ext>
            </a:extLst>
          </p:cNvPr>
          <p:cNvSpPr>
            <a:spLocks noGrp="1"/>
          </p:cNvSpPr>
          <p:nvPr>
            <p:ph type="subTitle" idx="1"/>
          </p:nvPr>
        </p:nvSpPr>
        <p:spPr>
          <a:xfrm>
            <a:off x="1524000" y="1218456"/>
            <a:ext cx="9144000" cy="4421088"/>
          </a:xfrm>
        </p:spPr>
        <p:txBody>
          <a:bodyPr/>
          <a:lstStyle/>
          <a:p>
            <a:r>
              <a:rPr lang="en-AU" altLang="en-US" sz="4000" dirty="0"/>
              <a:t>This, this is the God we adore,</a:t>
            </a:r>
            <a:br>
              <a:rPr lang="en-AU" altLang="en-US" sz="4000" dirty="0"/>
            </a:br>
            <a:r>
              <a:rPr lang="en-AU" altLang="en-US" sz="4000" dirty="0"/>
              <a:t>Our faithful, unchangeable friend,</a:t>
            </a:r>
            <a:br>
              <a:rPr lang="en-AU" altLang="en-US" sz="4000" dirty="0"/>
            </a:br>
            <a:r>
              <a:rPr lang="en-AU" altLang="en-US" sz="4000" dirty="0"/>
              <a:t>Whose love is as great as his power,</a:t>
            </a:r>
            <a:br>
              <a:rPr lang="en-AU" altLang="en-US" sz="4000" dirty="0"/>
            </a:br>
            <a:r>
              <a:rPr lang="en-AU" altLang="en-US" sz="4000" dirty="0"/>
              <a:t>And knows neither measure nor end.</a:t>
            </a:r>
            <a:br>
              <a:rPr lang="en-AU" altLang="en-US" sz="4000" dirty="0"/>
            </a:br>
            <a:r>
              <a:rPr lang="en-AU" altLang="en-US" sz="4000" dirty="0"/>
              <a:t>'Tis Jesus, the first and the last,</a:t>
            </a:r>
            <a:br>
              <a:rPr lang="en-AU" altLang="en-US" sz="4000" dirty="0"/>
            </a:br>
            <a:r>
              <a:rPr lang="en-AU" altLang="en-US" sz="4000" dirty="0"/>
              <a:t>Whose Spirit shall guide us safe home;</a:t>
            </a:r>
            <a:br>
              <a:rPr lang="en-AU" altLang="en-US" sz="4000" dirty="0"/>
            </a:br>
            <a:r>
              <a:rPr lang="en-AU" altLang="en-US" sz="4000" dirty="0"/>
              <a:t>We'll praise him for all that is past,</a:t>
            </a:r>
            <a:br>
              <a:rPr lang="en-AU" altLang="en-US" sz="4000" dirty="0"/>
            </a:br>
            <a:r>
              <a:rPr lang="en-AU" altLang="en-US" sz="4000" dirty="0"/>
              <a:t>And trust him for all that's to come. </a:t>
            </a:r>
            <a:endParaRPr lang="en-AU" altLang="en-US" sz="4000" dirty="0">
              <a:solidFill>
                <a:schemeClr val="tx2"/>
              </a:solidFill>
            </a:endParaRPr>
          </a:p>
          <a:p>
            <a:endParaRPr lang="en-AU" dirty="0"/>
          </a:p>
        </p:txBody>
      </p:sp>
      <p:sp>
        <p:nvSpPr>
          <p:cNvPr id="2051" name="TextBox 5">
            <a:extLst>
              <a:ext uri="{FF2B5EF4-FFF2-40B4-BE49-F238E27FC236}">
                <a16:creationId xmlns:a16="http://schemas.microsoft.com/office/drawing/2014/main" id="{58F1EB42-3762-3839-1196-97953F0235B5}"/>
              </a:ext>
            </a:extLst>
          </p:cNvPr>
          <p:cNvSpPr txBox="1">
            <a:spLocks noChangeArrowheads="1"/>
          </p:cNvSpPr>
          <p:nvPr/>
        </p:nvSpPr>
        <p:spPr bwMode="auto">
          <a:xfrm>
            <a:off x="263352" y="6093296"/>
            <a:ext cx="6096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000" dirty="0"/>
              <a:t>This, this is the God we adore </a:t>
            </a:r>
          </a:p>
          <a:p>
            <a:pPr eaLnBrk="1" hangingPunct="1"/>
            <a:r>
              <a:rPr lang="en-US" altLang="en-US" sz="1000" dirty="0"/>
              <a:t>Joseph Hart (1712-1768)</a:t>
            </a:r>
          </a:p>
          <a:p>
            <a:pPr eaLnBrk="1" hangingPunct="1"/>
            <a:r>
              <a:rPr lang="en-US" altLang="en-US" sz="1000" dirty="0"/>
              <a:t>© The General of The Salvation Army </a:t>
            </a:r>
            <a:endParaRPr lang="en-AU" altLang="en-US" sz="1000" dirty="0"/>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12</TotalTime>
  <Words>93</Words>
  <Application>Microsoft Office PowerPoint</Application>
  <PresentationFormat>Widescreen</PresentationFormat>
  <Paragraphs>4</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Calibri</vt:lpstr>
      <vt:lpstr>Arial</vt:lpstr>
      <vt:lpstr>Calibri Light</vt:lpstr>
      <vt:lpstr>Office Theme</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962. This, this is the God we adore, Our faithful, unchangeable friend, Whose love is as great as his power, And knows neither measure nor end. 'Tis Jesus, the first and the last, Whose Spirit shall guide us safe home; We'll praise him for all that is past, And trust him for all that's to come. Joseph Hart (1712-68)</dc:title>
  <dc:creator>Perth Fortress Salvos</dc:creator>
  <cp:lastModifiedBy>Narelle Wheaton</cp:lastModifiedBy>
  <cp:revision>5</cp:revision>
  <dcterms:created xsi:type="dcterms:W3CDTF">1999-01-07T04:53:28Z</dcterms:created>
  <dcterms:modified xsi:type="dcterms:W3CDTF">2023-06-14T06:48:35Z</dcterms:modified>
</cp:coreProperties>
</file>